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1" r:id="rId7"/>
    <p:sldId id="269" r:id="rId8"/>
    <p:sldId id="265" r:id="rId9"/>
    <p:sldId id="268" r:id="rId10"/>
    <p:sldId id="267" r:id="rId11"/>
    <p:sldId id="266" r:id="rId12"/>
    <p:sldId id="264" r:id="rId13"/>
    <p:sldId id="261" r:id="rId14"/>
    <p:sldId id="263" r:id="rId15"/>
    <p:sldId id="262" r:id="rId16"/>
    <p:sldId id="258" r:id="rId17"/>
    <p:sldId id="260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8574-BE6E-FBC0-E19E-B5FD56170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0C4F3F-CD78-1228-0D1E-E0CDA08D4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A6A7E-344B-EC89-B63D-B2B2B537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6DB29-7D43-7346-5762-D7D48A10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744B-CDA4-E6C8-3FE7-B315B304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3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3DCA-91E1-292B-FC3C-0CF53AE9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36825-322A-F837-143F-F8A19CE8D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274A-9862-CBAF-9DC0-10E4A4B0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FD32D-B8E0-4BEE-1699-E8166A6F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EDB6-26C8-AEE5-A5FB-0FAFD2C2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0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A23CEA-9C91-17F2-B749-669CC80DD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3D91E-9B71-61C0-DE9F-71E6FBD3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6F1B2-F922-0C5A-498C-39BE4211B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208C-56CB-9E7A-4903-F94B2F45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A025-BA3D-48A3-66D1-49095668E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7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C16D-FD93-B2CF-5D16-492E9050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DB0C-80B3-956B-7617-730C10A45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1707D-0ACE-6ACE-B2EF-E2831350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1776C-A659-9C52-A994-96430801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7E567-2E1A-3317-CE53-5070CDE3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1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A5F0-6CA1-B635-32B1-4960350B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00D5-0F39-7E36-B550-96769025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FB3B7-5829-1F30-671F-CF3535AA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FA6F-D23F-A1B3-640F-B9391503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A169A-D674-D33F-9CC3-AEA00CD9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0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E8C0-EDAA-0482-0094-32D8462C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705C6-9656-1546-289D-9FDEF7438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48BBE-B164-AE72-C2E4-5AD8E9EE1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92B32-4344-F3AC-FC06-2207FBB8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DD4B4-7390-53E0-B051-B2867EB0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69020-3249-9017-EA0B-CA8B13D1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FD6D-E0AB-593A-EA44-113023FC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41734-6FEF-D7EB-677A-4C9384E42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8AF9C-9808-226C-D948-63A336E5C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B6DC7-19F1-5289-516A-6D1548A8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A436C-D5CE-979E-245D-8753E8686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1621F-5A06-1466-AA84-FFBF1C90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27630-A685-AF28-499E-514C7534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909D3-8FBE-6F2E-BF54-EAF88EBB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7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7758-DC84-01A7-7D89-16D8E070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1F4A2-11A5-B40E-8166-572C4A17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CC1A9-85ED-9BF2-76AD-B2FFD7C9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55302-4494-4E88-14BD-ACED91A0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DE75D-0791-8142-3FD6-08470F0FF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600E0-8455-1863-45E2-FB9D8CED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A4C3A-A886-EC3A-E131-FDC11EF0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6B7-0C21-6B3F-D18B-BE450322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3EC7-6635-DFEA-3A5D-A97F8784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AA12D-600E-A1D9-2275-9867E28EA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42472-2862-8951-5FFB-2A2D4AD1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E0C34-9A06-8A4F-A66F-F4EFA2B0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D7BA5-6EE6-5441-5082-18D827AB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4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29C2-3D0B-3595-4477-0027787C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0674C-A8D9-1D9D-7333-F75747127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4D7D-C0F3-8945-09D3-608C626E6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A59CF-F3C5-5990-EC59-60736222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D0ED2-E706-225E-410F-8EC32F54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E30A6-EB63-6CE0-128E-2E2DDAD1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9AD9E-2280-F0F7-DC31-11F8026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9F4C-17C8-C863-F81D-71E7326CC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DC93B-830B-6F0A-0109-17E06B8B0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C042C-2C4D-49D0-B663-9BE07FAE95C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D764-B581-15EE-A7F9-C8898D843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4FD37-A820-AF98-8D71-B10B545F3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E1C70-72E3-4C5B-BDA6-4882F6212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7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21DEF-3A13-312B-E44A-B4A94D0F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76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A9F3C-AAD3-F00C-295F-F11F9694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4AD1D-4CA4-4D2A-0C54-4F20FF6A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7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22918-1EA3-1C3F-A058-9151BF137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2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827B4-EA00-9F0F-E33C-01188A43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65A61-94D6-BDC0-5D70-74D89EA6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EE1AE-D9F1-C4AE-4D61-694DFF02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66D5E-CA65-8A49-C20D-F7B3C593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1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FC9CF4-8C46-B5F1-18E1-C1DE5A3FE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B5396-DE9B-337C-32FD-C6FFDBEA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71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FA897-A881-9644-8090-0175366D4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8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D153CF-0C46-B733-4D5D-9EC339F44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1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5673F-9098-1D6D-7947-AF89764FD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A80D9-C0BE-A63B-2163-B98A0AC41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7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8F924-E889-BA0D-C39C-7BE26E4E9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9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52C4A-F71B-365B-1881-E1F7F1BD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6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333907-DEF2-B3DD-4737-2CB18891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3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8F5FB-3D89-0C91-2134-64DBFFAD8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7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Ciyin Asti Safitri</dc:creator>
  <cp:lastModifiedBy>Ciyin Asti Safitri</cp:lastModifiedBy>
  <cp:revision>2</cp:revision>
  <dcterms:created xsi:type="dcterms:W3CDTF">2022-10-04T15:14:56Z</dcterms:created>
  <dcterms:modified xsi:type="dcterms:W3CDTF">2022-10-04T22:25:02Z</dcterms:modified>
</cp:coreProperties>
</file>